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0" r:id="rId4"/>
    <p:sldId id="282" r:id="rId5"/>
    <p:sldId id="294" r:id="rId6"/>
    <p:sldId id="257" r:id="rId7"/>
    <p:sldId id="278" r:id="rId8"/>
    <p:sldId id="292" r:id="rId9"/>
    <p:sldId id="293" r:id="rId10"/>
    <p:sldId id="258" r:id="rId11"/>
    <p:sldId id="275" r:id="rId12"/>
    <p:sldId id="274" r:id="rId13"/>
    <p:sldId id="279" r:id="rId14"/>
    <p:sldId id="260" r:id="rId15"/>
    <p:sldId id="271" r:id="rId16"/>
    <p:sldId id="272" r:id="rId17"/>
    <p:sldId id="276" r:id="rId18"/>
    <p:sldId id="273" r:id="rId19"/>
    <p:sldId id="261" r:id="rId20"/>
    <p:sldId id="285" r:id="rId21"/>
    <p:sldId id="295" r:id="rId22"/>
    <p:sldId id="277" r:id="rId23"/>
    <p:sldId id="296" r:id="rId24"/>
    <p:sldId id="270" r:id="rId25"/>
    <p:sldId id="287" r:id="rId26"/>
    <p:sldId id="289" r:id="rId27"/>
    <p:sldId id="290" r:id="rId28"/>
    <p:sldId id="288" r:id="rId29"/>
    <p:sldId id="264" r:id="rId30"/>
    <p:sldId id="265" r:id="rId31"/>
    <p:sldId id="266" r:id="rId32"/>
    <p:sldId id="267" r:id="rId33"/>
    <p:sldId id="268" r:id="rId34"/>
    <p:sldId id="269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YL B LUND" initials="DBL" lastIdx="1" clrIdx="0">
    <p:extLst>
      <p:ext uri="{19B8F6BF-5375-455C-9EA6-DF929625EA0E}">
        <p15:presenceInfo xmlns:p15="http://schemas.microsoft.com/office/powerpoint/2012/main" userId="DARYL B LUN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5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0:49:42.077" idx="1">
    <p:pos x="7089" y="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BB970-AA07-4F57-9249-6CDD5A81C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71947-013A-4F42-B78F-88570762B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124A1-4765-4130-A959-5C82BB07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30A0D-4C61-487E-A69D-BF186953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62234-50FF-4259-BC78-6066EBC5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3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CE053-7E80-46DD-8978-76AADAAB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B7266-E601-4AC6-8EAB-A75D9C305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445F-3261-4310-9F98-954845CA6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57CA8-30C3-4222-A03D-0CAC48A0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D7EB2-22DF-48DA-8CD8-93869E4A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9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D267A-839C-4DD7-8A99-8CC7E19C3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DF696-C084-4846-8200-7C3D76D06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E7F5F-76F1-4B4D-92E8-CD4246EF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94B38-A291-43D7-B3C2-9C1C753F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6732B-55C8-4A23-B963-2F13F2FE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7BD5-3D53-4B16-BA95-33BA7CA2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8F8A-26A4-445B-8BB6-CED266931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EAA7D-E010-43C4-A217-C6C987AD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AD21F-6D88-4EDD-91D0-2C538F2B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A9769-EEF5-45CC-B5C9-C6B8DF4C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7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38DCF-A719-4BC8-9D46-525AD692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9BD83-9D0B-4750-90FA-CB345507F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62CC7-FB59-4E2D-AD4E-471143DF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88E96-0EE7-41D6-9C4E-D03895CE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AB1DA-68E4-47EF-8985-70D11AB1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8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6428-D195-45A5-9BEC-0316958F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37ED8-C0BB-4525-B750-7048D93438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7AF8D-EE1B-4075-939C-8EC6428A1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BF845-4024-498C-B650-7B1254E4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2B842-0D60-444F-B756-2414D90BA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6343D-DA21-414E-BFD9-EBBA5EEC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8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A081C-BDD9-40D2-B89C-BEB7D730A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ABB89-7DD2-4F37-917B-E2DBA27C9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B3E46-D455-4116-93E9-BD2332D6E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68222D-D4F7-49BD-BCDF-D47D813FC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68FDE-69EA-44A0-8CC6-4ADC37B7F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C734A-32C6-4EEB-AC44-9959EA20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DFFA87-C334-4804-B3D8-6A9224A2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5B176-DEAB-40A0-99E9-ABB753B6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B147-3255-422C-A28F-6A2E6CB6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4553CC-9F65-4D03-95B5-4CDA10520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A76F5-7BDC-4E3B-AE45-6F349E17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76850-3352-4F50-8661-7A4DCB86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0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0FBFAE-2031-4FF3-AC42-E87AF58B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30ECC-16A3-4130-B599-2012FDC7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2674B-804B-418F-AF67-FB85AEB4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FEA7-BB48-4D42-8D3D-D20F143A3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E76A0-4FCC-46FB-B0DA-EED9D2BA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4A4C0-C8B0-4FE9-BBA7-9D9CE206E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189E3-D36A-4EC6-A827-A56750DF5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EE123-0C14-415A-9FF8-AD341909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C66B3-BA6C-492D-846A-CF568AFA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6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FA3D-0507-4EE1-AF47-4C0BF0BD7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6D5F6-CC83-4D27-A3C8-8D04D0AAF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A4F21-16AF-46BB-9E16-F620D0172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BD7B5-9F43-4127-8E16-AD1D7329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A4191-8ABC-4D46-83F1-BA4E7261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9AFAC-CACB-4497-98D9-7F824951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6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7DF52C-831D-482E-B6D8-58A103FF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3B97E-A6B3-4B59-A85D-50E8A8F28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C42AE-573A-43FF-9E14-74268D34DD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EE0BB-5013-41F4-BEA9-27D3697A142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3B79A-E7A4-4A2F-ADAE-64582B83C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1CDA0-5460-472E-822C-DF1B69BB9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C9AC4-7D8F-443B-8F76-CC7A4C4B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3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EF5298-2F4E-478B-BFBA-F5B37D6FE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8"/>
          <a:stretch/>
        </p:blipFill>
        <p:spPr>
          <a:xfrm>
            <a:off x="938784" y="701336"/>
            <a:ext cx="10314432" cy="57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45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53DF7-A994-4683-9122-4ADED1F34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43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BD8E8D13-26C4-4E87-8860-254723BC2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76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person, table&#10;&#10;Description generated with very high confidence">
            <a:extLst>
              <a:ext uri="{FF2B5EF4-FFF2-40B4-BE49-F238E27FC236}">
                <a16:creationId xmlns:a16="http://schemas.microsoft.com/office/drawing/2014/main" id="{F93F571E-381E-4423-8182-AC8708D61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1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in front of a crowd&#10;&#10;Description generated with very high confidence">
            <a:extLst>
              <a:ext uri="{FF2B5EF4-FFF2-40B4-BE49-F238E27FC236}">
                <a16:creationId xmlns:a16="http://schemas.microsoft.com/office/drawing/2014/main" id="{18E79660-08FF-4CBB-8B0E-7195D771E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2BC8C7-C1A8-49DF-9200-5A99EBD38BE2}"/>
              </a:ext>
            </a:extLst>
          </p:cNvPr>
          <p:cNvSpPr txBox="1"/>
          <p:nvPr/>
        </p:nvSpPr>
        <p:spPr>
          <a:xfrm>
            <a:off x="5524500" y="552450"/>
            <a:ext cx="2673937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Cheezheads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22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4386FF8C-2AA2-4CBD-B9E8-69DB7E1E0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13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tree, sign&#10;&#10;Description generated with very high confidence">
            <a:extLst>
              <a:ext uri="{FF2B5EF4-FFF2-40B4-BE49-F238E27FC236}">
                <a16:creationId xmlns:a16="http://schemas.microsoft.com/office/drawing/2014/main" id="{E8C653CA-BCDA-47E7-8501-1DC2EB2CC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8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a red umbrella&#10;&#10;Description generated with high confidence">
            <a:extLst>
              <a:ext uri="{FF2B5EF4-FFF2-40B4-BE49-F238E27FC236}">
                <a16:creationId xmlns:a16="http://schemas.microsoft.com/office/drawing/2014/main" id="{5E46EFF2-F629-431D-AD5A-FE18535B1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33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truck&#10;&#10;Description generated with high confidence">
            <a:extLst>
              <a:ext uri="{FF2B5EF4-FFF2-40B4-BE49-F238E27FC236}">
                <a16:creationId xmlns:a16="http://schemas.microsoft.com/office/drawing/2014/main" id="{705370DF-C461-40E1-B3D9-98DB6607B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66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A473F063-FF0B-4864-973E-AA93B6D19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54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49BAF2-1011-4180-9A9C-425284B9D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5A38D2-1963-49D6-B8CC-27B0A9EE746E}"/>
              </a:ext>
            </a:extLst>
          </p:cNvPr>
          <p:cNvSpPr txBox="1"/>
          <p:nvPr/>
        </p:nvSpPr>
        <p:spPr>
          <a:xfrm>
            <a:off x="1713390" y="656948"/>
            <a:ext cx="8984201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</a:t>
            </a:r>
            <a:r>
              <a:rPr lang="en-US" sz="4000" dirty="0" err="1">
                <a:solidFill>
                  <a:schemeClr val="bg1"/>
                </a:solidFill>
              </a:rPr>
              <a:t>Zweifel</a:t>
            </a:r>
            <a:r>
              <a:rPr lang="en-US" sz="4000" dirty="0">
                <a:solidFill>
                  <a:schemeClr val="bg1"/>
                </a:solidFill>
              </a:rPr>
              <a:t> Bothers Band from Wisconsin</a:t>
            </a:r>
          </a:p>
        </p:txBody>
      </p:sp>
    </p:spTree>
    <p:extLst>
      <p:ext uri="{BB962C8B-B14F-4D97-AF65-F5344CB8AC3E}">
        <p14:creationId xmlns:p14="http://schemas.microsoft.com/office/powerpoint/2010/main" val="215910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person&#10;&#10;Description generated with very high confidence">
            <a:extLst>
              <a:ext uri="{FF2B5EF4-FFF2-40B4-BE49-F238E27FC236}">
                <a16:creationId xmlns:a16="http://schemas.microsoft.com/office/drawing/2014/main" id="{B7880DCD-354A-4BF3-82E6-88148DFD8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60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D0F4985E-3EA8-449F-B3E9-486BEF97A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39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17D62B6B-53FA-4D2E-8B55-1EB14D852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421CA-BF2E-4A8A-959A-148D6421A5FF}"/>
              </a:ext>
            </a:extLst>
          </p:cNvPr>
          <p:cNvSpPr txBox="1"/>
          <p:nvPr/>
        </p:nvSpPr>
        <p:spPr>
          <a:xfrm>
            <a:off x="3426781" y="488272"/>
            <a:ext cx="4039339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Line Dance Anyone?</a:t>
            </a:r>
          </a:p>
        </p:txBody>
      </p:sp>
    </p:spTree>
    <p:extLst>
      <p:ext uri="{BB962C8B-B14F-4D97-AF65-F5344CB8AC3E}">
        <p14:creationId xmlns:p14="http://schemas.microsoft.com/office/powerpoint/2010/main" val="374414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71EDB082-D0AE-4D52-B138-6197E3ED1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52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370A8-CD77-4518-A5D9-409738F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7CDFE-5E4F-416E-B1DD-2E0838DBD0A9}"/>
              </a:ext>
            </a:extLst>
          </p:cNvPr>
          <p:cNvSpPr txBox="1"/>
          <p:nvPr/>
        </p:nvSpPr>
        <p:spPr>
          <a:xfrm>
            <a:off x="3781888" y="177553"/>
            <a:ext cx="452761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Find your hometown</a:t>
            </a:r>
          </a:p>
        </p:txBody>
      </p:sp>
    </p:spTree>
    <p:extLst>
      <p:ext uri="{BB962C8B-B14F-4D97-AF65-F5344CB8AC3E}">
        <p14:creationId xmlns:p14="http://schemas.microsoft.com/office/powerpoint/2010/main" val="1323389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347BD-E718-4B14-AEED-81E33ADAB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26634"/>
            <a:ext cx="103144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544FFE-F07F-42C2-A1AF-31689D37B677}"/>
              </a:ext>
            </a:extLst>
          </p:cNvPr>
          <p:cNvSpPr txBox="1"/>
          <p:nvPr/>
        </p:nvSpPr>
        <p:spPr>
          <a:xfrm>
            <a:off x="6096000" y="417250"/>
            <a:ext cx="2908938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Brats </a:t>
            </a:r>
            <a:r>
              <a:rPr lang="en-US" sz="4000" dirty="0" err="1">
                <a:solidFill>
                  <a:schemeClr val="bg1"/>
                </a:solidFill>
              </a:rPr>
              <a:t>Cookin</a:t>
            </a:r>
            <a:r>
              <a:rPr lang="en-US" sz="4000" dirty="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621750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erforming on a counter&#10;&#10;Description generated with very high confidence">
            <a:extLst>
              <a:ext uri="{FF2B5EF4-FFF2-40B4-BE49-F238E27FC236}">
                <a16:creationId xmlns:a16="http://schemas.microsoft.com/office/drawing/2014/main" id="{1827BD70-F77F-4DDA-80C2-E0D1219FB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03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fire&#10;&#10;Description generated with very high confidence">
            <a:extLst>
              <a:ext uri="{FF2B5EF4-FFF2-40B4-BE49-F238E27FC236}">
                <a16:creationId xmlns:a16="http://schemas.microsoft.com/office/drawing/2014/main" id="{C2E8B986-7A72-46BB-BE96-DB22B0EC9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17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00D808BE-4739-45F1-A20C-C148A0FD8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87B3C9-25D2-4AE7-8C84-DC4C8F6B2801}"/>
              </a:ext>
            </a:extLst>
          </p:cNvPr>
          <p:cNvSpPr txBox="1"/>
          <p:nvPr/>
        </p:nvSpPr>
        <p:spPr>
          <a:xfrm>
            <a:off x="5495278" y="506027"/>
            <a:ext cx="2853666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All the </a:t>
            </a:r>
            <a:r>
              <a:rPr lang="en-US" sz="4000" dirty="0" err="1">
                <a:solidFill>
                  <a:schemeClr val="bg1"/>
                </a:solidFill>
              </a:rPr>
              <a:t>fixins</a:t>
            </a:r>
            <a:r>
              <a:rPr lang="en-US" sz="4000" dirty="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62194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C27C364E-C7A5-46B0-ABD6-050CA08D0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11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0CA05A-B203-4D0E-A705-267007AD1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1406C-4887-416B-A5E3-58C20109F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52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EC8D4-8019-4E02-B431-DE424A3F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49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A9046-BBA1-48AF-91D4-F6581CE93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21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5FEEE2-8CDC-4F61-BE53-0CB4A93A8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3F7ECC-2C7E-4FDD-885C-0B2A5605813F}"/>
              </a:ext>
            </a:extLst>
          </p:cNvPr>
          <p:cNvSpPr txBox="1"/>
          <p:nvPr/>
        </p:nvSpPr>
        <p:spPr>
          <a:xfrm>
            <a:off x="4314548" y="275208"/>
            <a:ext cx="2805343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Beer Servers</a:t>
            </a:r>
          </a:p>
        </p:txBody>
      </p:sp>
    </p:spTree>
    <p:extLst>
      <p:ext uri="{BB962C8B-B14F-4D97-AF65-F5344CB8AC3E}">
        <p14:creationId xmlns:p14="http://schemas.microsoft.com/office/powerpoint/2010/main" val="3496876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red, wall, bed&#10;&#10;Description generated with very high confidence">
            <a:extLst>
              <a:ext uri="{FF2B5EF4-FFF2-40B4-BE49-F238E27FC236}">
                <a16:creationId xmlns:a16="http://schemas.microsoft.com/office/drawing/2014/main" id="{4F579AE7-F524-49D3-A81C-E21F45720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1AF90C-ACD4-4459-8CCD-367324E2652F}"/>
              </a:ext>
            </a:extLst>
          </p:cNvPr>
          <p:cNvSpPr txBox="1"/>
          <p:nvPr/>
        </p:nvSpPr>
        <p:spPr>
          <a:xfrm>
            <a:off x="5862181" y="588723"/>
            <a:ext cx="2783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Silent Auction</a:t>
            </a:r>
          </a:p>
        </p:txBody>
      </p:sp>
    </p:spTree>
    <p:extLst>
      <p:ext uri="{BB962C8B-B14F-4D97-AF65-F5344CB8AC3E}">
        <p14:creationId xmlns:p14="http://schemas.microsoft.com/office/powerpoint/2010/main" val="3551279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6B5A3509-6224-4936-BCF2-729026AA3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1FCC61-5361-4DAB-90A3-C6C05EC9422A}"/>
              </a:ext>
            </a:extLst>
          </p:cNvPr>
          <p:cNvSpPr txBox="1"/>
          <p:nvPr/>
        </p:nvSpPr>
        <p:spPr>
          <a:xfrm rot="10800000" flipV="1">
            <a:off x="8362765" y="1126267"/>
            <a:ext cx="2305234" cy="163121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     </a:t>
            </a:r>
            <a:r>
              <a:rPr lang="en-US" sz="3600" dirty="0">
                <a:solidFill>
                  <a:schemeClr val="bg1"/>
                </a:solidFill>
              </a:rPr>
              <a:t>Door Prizes</a:t>
            </a:r>
          </a:p>
          <a:p>
            <a:endParaRPr lang="en-US" sz="3200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E99220E-DF52-4EE0-99BF-916268434DA2}"/>
              </a:ext>
            </a:extLst>
          </p:cNvPr>
          <p:cNvSpPr/>
          <p:nvPr/>
        </p:nvSpPr>
        <p:spPr>
          <a:xfrm>
            <a:off x="9763125" y="21336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01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BBEB8E-77F8-4D4B-9960-F65020B524A1}"/>
              </a:ext>
            </a:extLst>
          </p:cNvPr>
          <p:cNvSpPr txBox="1"/>
          <p:nvPr/>
        </p:nvSpPr>
        <p:spPr>
          <a:xfrm>
            <a:off x="656948" y="639191"/>
            <a:ext cx="10475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Wisconsin Picnic Returns!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</a:rPr>
              <a:t>March 10, 2022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</a:rPr>
              <a:t>Sun Bowl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</a:rPr>
              <a:t>Sun City, AZ</a:t>
            </a:r>
          </a:p>
        </p:txBody>
      </p:sp>
    </p:spTree>
    <p:extLst>
      <p:ext uri="{BB962C8B-B14F-4D97-AF65-F5344CB8AC3E}">
        <p14:creationId xmlns:p14="http://schemas.microsoft.com/office/powerpoint/2010/main" val="394744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ilding&#10;&#10;Description generated with high confidence">
            <a:extLst>
              <a:ext uri="{FF2B5EF4-FFF2-40B4-BE49-F238E27FC236}">
                <a16:creationId xmlns:a16="http://schemas.microsoft.com/office/drawing/2014/main" id="{F26B93EF-6653-44AD-8C20-1C62C4EB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09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ded beach on a sunny day&#10;&#10;Description generated with very high confidence">
            <a:extLst>
              <a:ext uri="{FF2B5EF4-FFF2-40B4-BE49-F238E27FC236}">
                <a16:creationId xmlns:a16="http://schemas.microsoft.com/office/drawing/2014/main" id="{AACF3F2B-9938-4639-ABBC-6D82A3AAF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6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2DE3A1-91E0-4DF4-96F1-3FAF1C94B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887289-E1D5-429F-AC9C-6F60798F91BF}"/>
              </a:ext>
            </a:extLst>
          </p:cNvPr>
          <p:cNvSpPr txBox="1"/>
          <p:nvPr/>
        </p:nvSpPr>
        <p:spPr>
          <a:xfrm>
            <a:off x="3284738" y="115411"/>
            <a:ext cx="624987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150 Volunteers for 1200 attendees</a:t>
            </a:r>
          </a:p>
        </p:txBody>
      </p:sp>
    </p:spTree>
    <p:extLst>
      <p:ext uri="{BB962C8B-B14F-4D97-AF65-F5344CB8AC3E}">
        <p14:creationId xmlns:p14="http://schemas.microsoft.com/office/powerpoint/2010/main" val="2147572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2F4257-C959-478A-83F9-8B45CD2599A7}"/>
              </a:ext>
            </a:extLst>
          </p:cNvPr>
          <p:cNvSpPr txBox="1"/>
          <p:nvPr/>
        </p:nvSpPr>
        <p:spPr>
          <a:xfrm>
            <a:off x="1864311" y="372862"/>
            <a:ext cx="864685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SPONSORS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Festival Foods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Sargento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Seneca Foods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Tempus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Edward jones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Cheezheads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UW Stout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UW </a:t>
            </a:r>
            <a:r>
              <a:rPr lang="en-US" sz="3200" dirty="0" err="1">
                <a:solidFill>
                  <a:schemeClr val="bg1"/>
                </a:solidFill>
              </a:rPr>
              <a:t>Eau</a:t>
            </a:r>
            <a:r>
              <a:rPr lang="en-US" sz="3200" dirty="0">
                <a:solidFill>
                  <a:schemeClr val="bg1"/>
                </a:solidFill>
              </a:rPr>
              <a:t> Claire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UW River Falls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UW Stevens Point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UW Oshkosh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21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6FC6EECE-0FA2-409E-8D2B-D3B9E1E11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76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store&#10;&#10;Description generated with very high confidence">
            <a:extLst>
              <a:ext uri="{FF2B5EF4-FFF2-40B4-BE49-F238E27FC236}">
                <a16:creationId xmlns:a16="http://schemas.microsoft.com/office/drawing/2014/main" id="{FACA7D8D-E59F-416C-8DBC-77FDFFDF7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28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 Picnic PPT 3-14-19</Template>
  <TotalTime>26</TotalTime>
  <Words>70</Words>
  <Application>Microsoft Office PowerPoint</Application>
  <PresentationFormat>Widescreen</PresentationFormat>
  <Paragraphs>29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DARYL B LUND</dc:creator>
  <cp:lastModifiedBy>Daryl Lund</cp:lastModifiedBy>
  <cp:revision>6</cp:revision>
  <dcterms:created xsi:type="dcterms:W3CDTF">2019-03-29T17:26:08Z</dcterms:created>
  <dcterms:modified xsi:type="dcterms:W3CDTF">2021-08-18T17:54:24Z</dcterms:modified>
</cp:coreProperties>
</file>