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0530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7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1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9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9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6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2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C94B1-56B0-F6E4-55E0-B949B8132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sz="6600" b="1"/>
              <a:t>990-N Postcard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BB108-1AC2-2E2E-E684-B5A82EEA1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2"/>
            <a:ext cx="6125372" cy="2222927"/>
          </a:xfrm>
        </p:spPr>
        <p:txBody>
          <a:bodyPr>
            <a:noAutofit/>
          </a:bodyPr>
          <a:lstStyle/>
          <a:p>
            <a:r>
              <a:rPr lang="en-US" sz="3600" b="1"/>
              <a:t>Please log in to the internet</a:t>
            </a:r>
          </a:p>
          <a:p>
            <a:r>
              <a:rPr lang="en-US" sz="3600" b="1"/>
              <a:t>Network – RCSC Wifi</a:t>
            </a:r>
          </a:p>
          <a:p>
            <a:r>
              <a:rPr lang="en-US" sz="3600" b="1"/>
              <a:t>Password – sunazwifi11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7C3C3-CF92-BADA-32F8-580B9B669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1" r="44110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6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2415F-B48B-5D3B-9A71-E129DB8FE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8A783-39D4-A71A-A7D4-EBA2AFE293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/>
              <a:t>Put in your cell number</a:t>
            </a:r>
          </a:p>
          <a:p>
            <a:endParaRPr lang="en-US" sz="3600" b="1" dirty="0"/>
          </a:p>
          <a:p>
            <a:r>
              <a:rPr lang="en-US" sz="3600" b="1" dirty="0"/>
              <a:t>Click on Text Message</a:t>
            </a:r>
          </a:p>
          <a:p>
            <a:endParaRPr lang="en-US" sz="3600" b="1" dirty="0"/>
          </a:p>
          <a:p>
            <a:r>
              <a:rPr lang="en-US" sz="3600" b="1" dirty="0"/>
              <a:t>Click on Send Code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F31A6D-D4F6-30AC-A716-1080B14FA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5" y="367416"/>
            <a:ext cx="5279803" cy="5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A33006-2332-8EE1-ADE7-405E862DAE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1377" y="1121790"/>
            <a:ext cx="4689221" cy="464718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DDBDC-20AC-40B9-E5B8-F9D336CCC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8354" y="1121790"/>
            <a:ext cx="5747444" cy="4647185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Check your Phone for the code</a:t>
            </a:r>
          </a:p>
          <a:p>
            <a:endParaRPr lang="en-US" sz="2800" b="1" dirty="0"/>
          </a:p>
          <a:p>
            <a:r>
              <a:rPr lang="en-US" sz="2800" b="1" dirty="0"/>
              <a:t>Enter the code</a:t>
            </a:r>
          </a:p>
          <a:p>
            <a:endParaRPr lang="en-US" sz="2800" b="1" dirty="0"/>
          </a:p>
          <a:p>
            <a:r>
              <a:rPr lang="en-US" sz="2800" b="1" dirty="0"/>
              <a:t>Do not click on Remember Browser</a:t>
            </a:r>
          </a:p>
          <a:p>
            <a:endParaRPr lang="en-US" sz="2800" b="1" dirty="0"/>
          </a:p>
          <a:p>
            <a:r>
              <a:rPr lang="en-US" sz="2800" b="1" dirty="0"/>
              <a:t>Click submit</a:t>
            </a:r>
          </a:p>
        </p:txBody>
      </p:sp>
    </p:spTree>
    <p:extLst>
      <p:ext uri="{BB962C8B-B14F-4D97-AF65-F5344CB8AC3E}">
        <p14:creationId xmlns:p14="http://schemas.microsoft.com/office/powerpoint/2010/main" val="152001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EACE08-392F-C120-29E5-1F59CD33C8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3633" y="486900"/>
            <a:ext cx="5505254" cy="599812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32C1B3-6F82-BFAC-CCE3-72B4F1FDFB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2314" y="486900"/>
            <a:ext cx="5339370" cy="5998124"/>
          </a:xfr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4A7F59CA-4E3B-1809-EAB6-CABC622906CA}"/>
              </a:ext>
            </a:extLst>
          </p:cNvPr>
          <p:cNvSpPr/>
          <p:nvPr/>
        </p:nvSpPr>
        <p:spPr>
          <a:xfrm>
            <a:off x="2007909" y="5768975"/>
            <a:ext cx="1008668" cy="1981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BF180147-C5C3-B0EA-775A-72A66019BBD8}"/>
              </a:ext>
            </a:extLst>
          </p:cNvPr>
          <p:cNvSpPr/>
          <p:nvPr/>
        </p:nvSpPr>
        <p:spPr>
          <a:xfrm>
            <a:off x="9468465" y="5967167"/>
            <a:ext cx="835741" cy="1779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DD0BF4-1995-EEE2-1666-869BF542D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62" y="414779"/>
            <a:ext cx="9652926" cy="576524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3073833-C33D-E380-9E18-56B8DFB5660D}"/>
              </a:ext>
            </a:extLst>
          </p:cNvPr>
          <p:cNvSpPr/>
          <p:nvPr/>
        </p:nvSpPr>
        <p:spPr>
          <a:xfrm>
            <a:off x="1995948" y="5438049"/>
            <a:ext cx="709545" cy="226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3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5B43-DC04-30A5-33C8-131B2451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F5E92-1002-F3AB-A67C-711F9FC7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20" y="602726"/>
            <a:ext cx="10963520" cy="565254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A6E1F3E-D8AB-91A2-3DC1-54A413932E0C}"/>
              </a:ext>
            </a:extLst>
          </p:cNvPr>
          <p:cNvSpPr/>
          <p:nvPr/>
        </p:nvSpPr>
        <p:spPr>
          <a:xfrm>
            <a:off x="5444002" y="3148934"/>
            <a:ext cx="422787" cy="2753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0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6CC84-6682-D5FE-4694-E7FD3BB11D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44221E-6B69-DEB9-AF88-770BE825C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6031" y="895546"/>
            <a:ext cx="4138937" cy="4873429"/>
          </a:xfrm>
        </p:spPr>
        <p:txBody>
          <a:bodyPr>
            <a:normAutofit/>
          </a:bodyPr>
          <a:lstStyle/>
          <a:p>
            <a:r>
              <a:rPr lang="en-US" sz="2400" b="1" dirty="0"/>
              <a:t>Click on Edit</a:t>
            </a:r>
          </a:p>
          <a:p>
            <a:endParaRPr lang="en-US" sz="2400" b="1" dirty="0"/>
          </a:p>
          <a:p>
            <a:r>
              <a:rPr lang="en-US" sz="2400" b="1" dirty="0"/>
              <a:t>Use the drop-down arrow to select </a:t>
            </a:r>
          </a:p>
          <a:p>
            <a:pPr marL="0" indent="0" algn="ctr">
              <a:buNone/>
            </a:pPr>
            <a:r>
              <a:rPr lang="en-US" sz="2400" b="1" dirty="0"/>
              <a:t>EXEMPT ORGANIZATION</a:t>
            </a:r>
          </a:p>
          <a:p>
            <a:pPr marL="0" indent="0" algn="ctr">
              <a:buNone/>
            </a:pPr>
            <a:endParaRPr lang="en-US" sz="2400" b="1" dirty="0"/>
          </a:p>
          <a:p>
            <a:r>
              <a:rPr lang="en-US" sz="2400" b="1" dirty="0"/>
              <a:t>Press Continue</a:t>
            </a: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7414B-3E56-C59D-D19E-71D31DDD4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15" y="895546"/>
            <a:ext cx="6370182" cy="48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765ECC-2E7D-A6B4-FFCF-A760CCCF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4" y="4847302"/>
            <a:ext cx="10026650" cy="16223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Enter the club </a:t>
            </a:r>
            <a:r>
              <a:rPr lang="en-US" dirty="0" err="1"/>
              <a:t>ein</a:t>
            </a:r>
            <a:r>
              <a:rPr lang="en-US" dirty="0"/>
              <a:t> number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Click on ADD EIN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Click on Create New Filing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554572-BA3A-DF43-B62D-ED88945AC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58" y="217760"/>
            <a:ext cx="11493481" cy="447557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5C0CB-9907-64FE-95E2-602F7D12F1B9}"/>
              </a:ext>
            </a:extLst>
          </p:cNvPr>
          <p:cNvSpPr txBox="1"/>
          <p:nvPr/>
        </p:nvSpPr>
        <p:spPr>
          <a:xfrm>
            <a:off x="4857136" y="1439804"/>
            <a:ext cx="171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</a:t>
            </a:r>
            <a:r>
              <a:rPr lang="en-US" b="1" dirty="0">
                <a:solidFill>
                  <a:schemeClr val="bg1"/>
                </a:solidFill>
              </a:rPr>
              <a:t> 1st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089E98F-E616-13BB-631E-C9A0958DFE57}"/>
              </a:ext>
            </a:extLst>
          </p:cNvPr>
          <p:cNvSpPr/>
          <p:nvPr/>
        </p:nvSpPr>
        <p:spPr>
          <a:xfrm>
            <a:off x="4965290" y="1582994"/>
            <a:ext cx="560439" cy="20647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BCCEC-6198-0CB9-4D20-F208A862BE16}"/>
              </a:ext>
            </a:extLst>
          </p:cNvPr>
          <p:cNvSpPr txBox="1"/>
          <p:nvPr/>
        </p:nvSpPr>
        <p:spPr>
          <a:xfrm>
            <a:off x="5712542" y="3696307"/>
            <a:ext cx="171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</a:t>
            </a:r>
            <a:r>
              <a:rPr lang="en-US" b="1" dirty="0">
                <a:solidFill>
                  <a:schemeClr val="bg1"/>
                </a:solidFill>
              </a:rPr>
              <a:t> 2nd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FAE391F-F843-EA22-6262-C7502E29EEF0}"/>
              </a:ext>
            </a:extLst>
          </p:cNvPr>
          <p:cNvSpPr/>
          <p:nvPr/>
        </p:nvSpPr>
        <p:spPr>
          <a:xfrm>
            <a:off x="5830529" y="3805084"/>
            <a:ext cx="540774" cy="157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0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D9CE-B73A-B060-7C3B-D1F1C34A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0" y="4854805"/>
            <a:ext cx="11255604" cy="1659118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Click the drop-down arrow and select your EIN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 Continue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DCB6F-55BE-A2B8-2AD4-A5E549BDA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25" y="190993"/>
            <a:ext cx="9351389" cy="4446996"/>
          </a:xfrm>
        </p:spPr>
      </p:pic>
    </p:spTree>
    <p:extLst>
      <p:ext uri="{BB962C8B-B14F-4D97-AF65-F5344CB8AC3E}">
        <p14:creationId xmlns:p14="http://schemas.microsoft.com/office/powerpoint/2010/main" val="255254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F14A4-8CC8-05AC-0BFA-6A55456FC4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7638" y="263952"/>
            <a:ext cx="7396019" cy="634686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2D0C5A-28D1-D4F7-7C07-9F312F188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4246" y="263952"/>
            <a:ext cx="3582187" cy="634686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1. </a:t>
            </a:r>
            <a:r>
              <a:rPr lang="en-US" sz="2400" dirty="0"/>
              <a:t>December 31, 2024</a:t>
            </a:r>
          </a:p>
          <a:p>
            <a:r>
              <a:rPr lang="en-US" sz="4000" dirty="0"/>
              <a:t>2. No</a:t>
            </a:r>
          </a:p>
          <a:p>
            <a:r>
              <a:rPr lang="en-US" sz="4000" dirty="0"/>
              <a:t>3. Yes</a:t>
            </a:r>
          </a:p>
          <a:p>
            <a:endParaRPr lang="en-US" sz="2400" dirty="0"/>
          </a:p>
          <a:p>
            <a:r>
              <a:rPr lang="en-US" sz="3600" dirty="0"/>
              <a:t>Press Continue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05AF3-774C-7D7A-B4C4-389087A15322}"/>
              </a:ext>
            </a:extLst>
          </p:cNvPr>
          <p:cNvSpPr txBox="1"/>
          <p:nvPr/>
        </p:nvSpPr>
        <p:spPr>
          <a:xfrm>
            <a:off x="1597630" y="1682324"/>
            <a:ext cx="707366" cy="27699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4344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E86D72-31FC-1422-7E6B-1EAC0487E2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1070" y="112729"/>
            <a:ext cx="5286670" cy="6404276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538810-8136-6920-BB9A-1F146F501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666" y="112729"/>
            <a:ext cx="5286670" cy="640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200" dirty="0"/>
              <a:t>- DBA – Doing Business As </a:t>
            </a:r>
          </a:p>
          <a:p>
            <a:pPr marL="0" indent="0">
              <a:buNone/>
            </a:pPr>
            <a:r>
              <a:rPr lang="en-US" sz="3200" dirty="0"/>
              <a:t>(insert your club name in the first box only leave the second box empty)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Enter Address to Lakeview – </a:t>
            </a:r>
          </a:p>
          <a:p>
            <a:pPr marL="0" indent="0">
              <a:buNone/>
            </a:pPr>
            <a:r>
              <a:rPr lang="en-US" sz="3000" dirty="0"/>
              <a:t>10626 W Thunderbird Blvd</a:t>
            </a:r>
          </a:p>
          <a:p>
            <a:pPr marL="0" indent="0">
              <a:buNone/>
            </a:pPr>
            <a:r>
              <a:rPr lang="en-US" sz="3000" dirty="0"/>
              <a:t>Sun City</a:t>
            </a:r>
          </a:p>
          <a:p>
            <a:pPr marL="0" indent="0">
              <a:buNone/>
            </a:pPr>
            <a:r>
              <a:rPr lang="en-US" sz="3000" dirty="0"/>
              <a:t>85351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1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01F9-1E34-8A89-B967-CB275437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D9B8A-9597-9116-FB7F-5D22F56C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55" y="208367"/>
            <a:ext cx="9125527" cy="63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57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9EEF45-E99D-C7DB-1F2D-D52274F3B1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160" y="405246"/>
            <a:ext cx="6527604" cy="588902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A2C7D7-2BBE-3DF7-BCF7-10FA2DAA0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3561" y="405246"/>
            <a:ext cx="4864963" cy="580024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Principal Officer</a:t>
            </a:r>
          </a:p>
          <a:p>
            <a:r>
              <a:rPr lang="en-US" sz="2800" dirty="0"/>
              <a:t>Select Person</a:t>
            </a:r>
          </a:p>
          <a:p>
            <a:endParaRPr lang="en-US" sz="2800" dirty="0"/>
          </a:p>
          <a:p>
            <a:r>
              <a:rPr lang="en-US" sz="2800" dirty="0"/>
              <a:t>Enter your name or the Club Presidents name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Enter Address to Lakeview </a:t>
            </a:r>
          </a:p>
          <a:p>
            <a:pPr marL="0" indent="0">
              <a:buNone/>
            </a:pPr>
            <a:r>
              <a:rPr lang="en-US" sz="2800" dirty="0"/>
              <a:t>10626 W Thunderbird Blvd</a:t>
            </a:r>
          </a:p>
          <a:p>
            <a:pPr marL="0" indent="0">
              <a:buNone/>
            </a:pPr>
            <a:r>
              <a:rPr lang="en-US" sz="2800" dirty="0"/>
              <a:t>Sun City</a:t>
            </a:r>
          </a:p>
          <a:p>
            <a:pPr marL="0" indent="0">
              <a:buNone/>
            </a:pPr>
            <a:r>
              <a:rPr lang="en-US" sz="2800" dirty="0"/>
              <a:t>85351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9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87BA4-ADAE-0E27-3792-44A81FD2DB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0177" y="223660"/>
            <a:ext cx="8150514" cy="43726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84586-0EE5-33FA-381D-8B5AE51C0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36" y="5033818"/>
            <a:ext cx="9905115" cy="988291"/>
          </a:xfrm>
        </p:spPr>
        <p:txBody>
          <a:bodyPr>
            <a:normAutofit/>
          </a:bodyPr>
          <a:lstStyle/>
          <a:p>
            <a:r>
              <a:rPr lang="en-US" sz="3200" dirty="0"/>
              <a:t>Click OK</a:t>
            </a:r>
          </a:p>
        </p:txBody>
      </p:sp>
    </p:spTree>
    <p:extLst>
      <p:ext uri="{BB962C8B-B14F-4D97-AF65-F5344CB8AC3E}">
        <p14:creationId xmlns:p14="http://schemas.microsoft.com/office/powerpoint/2010/main" val="139001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77349-3396-6ABD-4CF5-A5C429840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6964" y="580015"/>
            <a:ext cx="4370639" cy="5081876"/>
          </a:xfrm>
        </p:spPr>
        <p:txBody>
          <a:bodyPr>
            <a:normAutofit/>
          </a:bodyPr>
          <a:lstStyle/>
          <a:p>
            <a:r>
              <a:rPr lang="en-US" sz="2800" b="1" dirty="0"/>
              <a:t>Click on Print</a:t>
            </a:r>
          </a:p>
          <a:p>
            <a:endParaRPr lang="en-US" sz="2800" b="1" dirty="0"/>
          </a:p>
          <a:p>
            <a:r>
              <a:rPr lang="en-US" sz="2800" b="1" dirty="0"/>
              <a:t>Right Click</a:t>
            </a:r>
          </a:p>
          <a:p>
            <a:endParaRPr lang="en-US" sz="2800" b="1" dirty="0"/>
          </a:p>
          <a:p>
            <a:r>
              <a:rPr lang="en-US" sz="2800" b="1" dirty="0"/>
              <a:t>Save as – Select Location</a:t>
            </a:r>
          </a:p>
          <a:p>
            <a:endParaRPr lang="en-US" sz="2800" b="1" dirty="0"/>
          </a:p>
          <a:p>
            <a:r>
              <a:rPr lang="en-US" sz="2800" b="1" dirty="0"/>
              <a:t>Click on Save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4D7D8B-C1B8-2C11-8E72-25C5DE6367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4145" y="580015"/>
            <a:ext cx="6702819" cy="5081876"/>
          </a:xfr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053654-552F-5C6B-A3F1-3B1C4DE76ED7}"/>
              </a:ext>
            </a:extLst>
          </p:cNvPr>
          <p:cNvCxnSpPr/>
          <p:nvPr/>
        </p:nvCxnSpPr>
        <p:spPr>
          <a:xfrm>
            <a:off x="1811045" y="4660777"/>
            <a:ext cx="5237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69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D033-9321-F9BD-6597-1EE95CCC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0E7E2-9B40-B29A-0EC2-43812F17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333417"/>
            <a:ext cx="11227324" cy="619116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326E32E-B6F1-F10E-82F5-E2BF110528D8}"/>
              </a:ext>
            </a:extLst>
          </p:cNvPr>
          <p:cNvSpPr/>
          <p:nvPr/>
        </p:nvSpPr>
        <p:spPr>
          <a:xfrm>
            <a:off x="8069345" y="3261674"/>
            <a:ext cx="543714" cy="1673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E956D-5ECC-2089-4D8D-B38677E76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8408055" cy="1390323"/>
          </a:xfrm>
        </p:spPr>
        <p:txBody>
          <a:bodyPr/>
          <a:lstStyle/>
          <a:p>
            <a:r>
              <a:rPr lang="en-US" b="1" dirty="0"/>
              <a:t>Midway down the page you will find the submit form 990-N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0341C8B-55B9-5E96-1FDA-B3777B52E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FD4-EDCD-8D2E-A720-068EB0DC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49" y="3906792"/>
            <a:ext cx="5575300" cy="18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0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F30B-5EFC-EBA1-BACD-EAEBC810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B3130-698B-F6F2-1A2E-B9B890AE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7" y="464399"/>
            <a:ext cx="10410367" cy="573076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B6346B7C-EBCF-A256-73C7-DB6E1B2E9940}"/>
              </a:ext>
            </a:extLst>
          </p:cNvPr>
          <p:cNvSpPr/>
          <p:nvPr/>
        </p:nvSpPr>
        <p:spPr>
          <a:xfrm>
            <a:off x="4656840" y="3497343"/>
            <a:ext cx="829559" cy="2828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5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4F259-A598-9FDE-47DC-F1D0B5B46E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572E1B-0459-8B97-9A06-4EDB2D6E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5999" y="1790700"/>
            <a:ext cx="5236257" cy="3978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Do you have a sign in with IRS?</a:t>
            </a:r>
          </a:p>
          <a:p>
            <a:pPr algn="ctr"/>
            <a:endParaRPr lang="en-US" sz="2800" b="1" dirty="0"/>
          </a:p>
          <a:p>
            <a:r>
              <a:rPr lang="en-US" sz="2800" b="1" dirty="0"/>
              <a:t>Yes, insert your email and password</a:t>
            </a:r>
          </a:p>
          <a:p>
            <a:endParaRPr lang="en-US" sz="2800" b="1" dirty="0"/>
          </a:p>
          <a:p>
            <a:r>
              <a:rPr lang="en-US" sz="2800" b="1" dirty="0"/>
              <a:t>No, select Create an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96A0C-0C58-8785-B6E7-EAD11689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3" y="316898"/>
            <a:ext cx="5358571" cy="64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0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705BFF-D11D-0552-60A0-310F053FF0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9386" y="433580"/>
            <a:ext cx="4413405" cy="610862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1415A1-498E-1D9E-E454-6FC1CB672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934066"/>
            <a:ext cx="4740150" cy="483491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/>
              <a:t>Enter your email address</a:t>
            </a:r>
          </a:p>
          <a:p>
            <a:endParaRPr lang="en-US" sz="2800" b="1" dirty="0"/>
          </a:p>
          <a:p>
            <a:r>
              <a:rPr lang="en-US" sz="2800" b="1" dirty="0"/>
              <a:t>Select your preferred language</a:t>
            </a:r>
          </a:p>
          <a:p>
            <a:endParaRPr lang="en-US" sz="2800" b="1" dirty="0"/>
          </a:p>
          <a:p>
            <a:r>
              <a:rPr lang="en-US" sz="2800" b="1" dirty="0"/>
              <a:t>Click the box: I read and accept the login.gov </a:t>
            </a:r>
          </a:p>
          <a:p>
            <a:r>
              <a:rPr lang="en-US" sz="2100" b="1" dirty="0"/>
              <a:t>(take time if needed to review the rules)</a:t>
            </a:r>
          </a:p>
          <a:p>
            <a:endParaRPr lang="en-US" sz="2800" b="1" dirty="0"/>
          </a:p>
          <a:p>
            <a:r>
              <a:rPr lang="en-US" sz="2800" b="1" dirty="0"/>
              <a:t>Click on Submit</a:t>
            </a:r>
          </a:p>
        </p:txBody>
      </p:sp>
    </p:spTree>
    <p:extLst>
      <p:ext uri="{BB962C8B-B14F-4D97-AF65-F5344CB8AC3E}">
        <p14:creationId xmlns:p14="http://schemas.microsoft.com/office/powerpoint/2010/main" val="382785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5AD4-9827-1866-6873-36396595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42453"/>
            <a:ext cx="1002665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your email</a:t>
            </a:r>
            <a:br>
              <a:rPr lang="en-US" dirty="0"/>
            </a:br>
            <a:r>
              <a:rPr lang="en-US" dirty="0"/>
              <a:t>There will be an email from Login.gov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45ADC-D45E-7123-2A97-67472EA3CC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969F5B-465E-96F5-02CA-83B5C9BE1D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633" y="1356854"/>
            <a:ext cx="4773987" cy="51831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E727F-FC5E-4F1C-BEF5-05E86B9D5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2" y="1356853"/>
            <a:ext cx="5330783" cy="51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4A837D-72AB-4921-65A4-FD4CF01A64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8351" y="492796"/>
            <a:ext cx="4157220" cy="599962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D0F048-2DF0-D69E-B58F-E49FCBC3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492796"/>
            <a:ext cx="5068916" cy="3499101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Click receive a text message</a:t>
            </a:r>
          </a:p>
          <a:p>
            <a:endParaRPr lang="en-US" sz="2800" dirty="0"/>
          </a:p>
          <a:p>
            <a:r>
              <a:rPr lang="en-US" sz="2800" dirty="0"/>
              <a:t>Select Continue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557A724-7512-DC66-3D7C-1F3461813B36}"/>
              </a:ext>
            </a:extLst>
          </p:cNvPr>
          <p:cNvSpPr/>
          <p:nvPr/>
        </p:nvSpPr>
        <p:spPr>
          <a:xfrm rot="10800000">
            <a:off x="1178351" y="3550444"/>
            <a:ext cx="492975" cy="2293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52001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LightSeed_2SEEDS">
      <a:dk1>
        <a:srgbClr val="000000"/>
      </a:dk1>
      <a:lt1>
        <a:srgbClr val="FFFFFF"/>
      </a:lt1>
      <a:dk2>
        <a:srgbClr val="242E41"/>
      </a:dk2>
      <a:lt2>
        <a:srgbClr val="E2E5E8"/>
      </a:lt2>
      <a:accent1>
        <a:srgbClr val="BA987F"/>
      </a:accent1>
      <a:accent2>
        <a:srgbClr val="C69696"/>
      </a:accent2>
      <a:accent3>
        <a:srgbClr val="A8A17F"/>
      </a:accent3>
      <a:accent4>
        <a:srgbClr val="7BA9B8"/>
      </a:accent4>
      <a:accent5>
        <a:srgbClr val="90A1C3"/>
      </a:accent5>
      <a:accent6>
        <a:srgbClr val="847FBA"/>
      </a:accent6>
      <a:hlink>
        <a:srgbClr val="5A86A6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269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Avenir Next LT Pro Light</vt:lpstr>
      <vt:lpstr>Rockwell Nova Light</vt:lpstr>
      <vt:lpstr>Wingdings</vt:lpstr>
      <vt:lpstr>LeafVTI</vt:lpstr>
      <vt:lpstr>990-N Postcard</vt:lpstr>
      <vt:lpstr>PowerPoint Presentation</vt:lpstr>
      <vt:lpstr>PowerPoint Presentation</vt:lpstr>
      <vt:lpstr>Midway down the page you will find the submit form 990-N</vt:lpstr>
      <vt:lpstr>PowerPoint Presentation</vt:lpstr>
      <vt:lpstr>PowerPoint Presentation</vt:lpstr>
      <vt:lpstr>PowerPoint Presentation</vt:lpstr>
      <vt:lpstr>Go to your email There will be an email from Login.gov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 the club ein number 1st Click on ADD EIN 2nd Click on Create New Filing  </vt:lpstr>
      <vt:lpstr>Click the drop-down arrow and select your EIN  Click Continue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990-N Postcard</dc:title>
  <dc:creator>Angela Willette</dc:creator>
  <cp:lastModifiedBy>Angela Willette</cp:lastModifiedBy>
  <cp:revision>3</cp:revision>
  <dcterms:created xsi:type="dcterms:W3CDTF">2024-03-18T21:24:31Z</dcterms:created>
  <dcterms:modified xsi:type="dcterms:W3CDTF">2025-03-04T16:40:09Z</dcterms:modified>
</cp:coreProperties>
</file>